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08" r:id="rId3"/>
    <p:sldId id="263" r:id="rId4"/>
    <p:sldId id="258" r:id="rId5"/>
    <p:sldId id="309" r:id="rId7"/>
    <p:sldId id="310" r:id="rId8"/>
    <p:sldId id="311" r:id="rId9"/>
    <p:sldId id="312" r:id="rId10"/>
    <p:sldId id="313" r:id="rId11"/>
    <p:sldId id="314" r:id="rId12"/>
    <p:sldId id="318" r:id="rId13"/>
    <p:sldId id="319" r:id="rId14"/>
    <p:sldId id="320" r:id="rId15"/>
  </p:sldIdLst>
  <p:sldSz cx="12192000" cy="6858000"/>
  <p:notesSz cx="7099300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93" autoAdjust="0"/>
  </p:normalViewPr>
  <p:slideViewPr>
    <p:cSldViewPr snapToGrid="0" showGuides="1">
      <p:cViewPr varScale="1">
        <p:scale>
          <a:sx n="103" d="100"/>
          <a:sy n="103" d="100"/>
        </p:scale>
        <p:origin x="792" y="108"/>
      </p:cViewPr>
      <p:guideLst>
        <p:guide orient="horz" pos="2200"/>
        <p:guide pos="36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333DF9-DC6D-457A-810D-B29A48C9C4B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FB0B13-B026-434D-AB01-6BCBAC1D98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5F41F-0349-4D33-8291-D8A38E145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BA28E-2A59-4B59-8060-3B1443076A03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88206" y="875504"/>
            <a:ext cx="11306175" cy="92075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508464"/>
            <a:ext cx="9004299" cy="63786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2" b="11635"/>
          <a:stretch>
            <a:fillRect/>
          </a:stretch>
        </p:blipFill>
        <p:spPr>
          <a:xfrm>
            <a:off x="9004300" y="6280777"/>
            <a:ext cx="3321050" cy="6317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2" y="63047"/>
            <a:ext cx="727559" cy="9045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635" y="-1749"/>
            <a:ext cx="12192000" cy="6861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标题 3"/>
          <p:cNvSpPr>
            <a:spLocks noGrp="1"/>
          </p:cNvSpPr>
          <p:nvPr>
            <p:ph type="ctrTitle"/>
          </p:nvPr>
        </p:nvSpPr>
        <p:spPr>
          <a:xfrm>
            <a:off x="1905" y="2382211"/>
            <a:ext cx="12192000" cy="1013536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000" dirty="0">
                <a:solidFill>
                  <a:srgbClr val="1F4E79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项目名称</a:t>
            </a:r>
            <a:endParaRPr lang="zh-CN" altLang="en-US" sz="4000" dirty="0">
              <a:solidFill>
                <a:srgbClr val="1F4E79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1" name="标题 3"/>
          <p:cNvSpPr txBox="1"/>
          <p:nvPr/>
        </p:nvSpPr>
        <p:spPr>
          <a:xfrm>
            <a:off x="1905" y="1316429"/>
            <a:ext cx="12191999" cy="761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400" b="0" dirty="0">
                <a:solidFill>
                  <a:srgbClr val="1F4E79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  <a:cs typeface="+mn-cs"/>
              </a:rPr>
              <a:t>西部绿色建筑国家重点实验室</a:t>
            </a:r>
            <a:r>
              <a:rPr lang="en-US" altLang="zh-CN" sz="2400" b="0" dirty="0">
                <a:solidFill>
                  <a:srgbClr val="1F4E79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  <a:cs typeface="+mn-cs"/>
                <a:sym typeface="+mn-ea"/>
              </a:rPr>
              <a:t>2020</a:t>
            </a:r>
            <a:r>
              <a:rPr lang="zh-CN" altLang="en-US" sz="2400" b="0" dirty="0">
                <a:solidFill>
                  <a:srgbClr val="1F4E79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  <a:cs typeface="+mn-cs"/>
                <a:sym typeface="+mn-ea"/>
              </a:rPr>
              <a:t>年度</a:t>
            </a:r>
            <a:r>
              <a:rPr lang="zh-CN" altLang="en-US" sz="2400" b="0" dirty="0">
                <a:solidFill>
                  <a:srgbClr val="1F4E79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  <a:cs typeface="+mn-cs"/>
              </a:rPr>
              <a:t>自主研究课题</a:t>
            </a:r>
            <a:endParaRPr lang="zh-CN" altLang="en-US" sz="2400" b="0" dirty="0">
              <a:solidFill>
                <a:srgbClr val="1F4E79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  <a:cs typeface="+mn-cs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-635" y="3684908"/>
            <a:ext cx="12192635" cy="994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3765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376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zh-CN" sz="2400" b="1" dirty="0">
                <a:solidFill>
                  <a:srgbClr val="1F4E79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申请人：</a:t>
            </a:r>
            <a:endParaRPr lang="zh-CN" sz="2400" b="1" dirty="0">
              <a:solidFill>
                <a:srgbClr val="1F4E79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zh-CN" sz="2400" b="1" dirty="0">
                <a:solidFill>
                  <a:srgbClr val="1F4E7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研究团队：</a:t>
            </a:r>
            <a:endParaRPr lang="zh-CN" sz="2400" b="1" dirty="0">
              <a:solidFill>
                <a:srgbClr val="1F4E7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1243399"/>
            <a:ext cx="12192000" cy="733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F4E79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86934" y="191423"/>
            <a:ext cx="5183006" cy="915008"/>
            <a:chOff x="407534" y="234965"/>
            <a:chExt cx="5183006" cy="915008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5093" y="459194"/>
              <a:ext cx="2107176" cy="34970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34" y="234965"/>
              <a:ext cx="910726" cy="915008"/>
            </a:xfrm>
            <a:prstGeom prst="rect">
              <a:avLst/>
            </a:prstGeom>
          </p:spPr>
        </p:pic>
        <p:sp>
          <p:nvSpPr>
            <p:cNvPr id="17" name="标题 3"/>
            <p:cNvSpPr txBox="1"/>
            <p:nvPr/>
          </p:nvSpPr>
          <p:spPr>
            <a:xfrm>
              <a:off x="3549115" y="459194"/>
              <a:ext cx="1990625" cy="2911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376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800" kern="1500" spc="140" dirty="0">
                  <a:solidFill>
                    <a:srgbClr val="1F4E79"/>
                  </a:solidFill>
                  <a:latin typeface="+mj-ea"/>
                  <a:cs typeface="+mn-cs"/>
                </a:rPr>
                <a:t>国家重点实验室</a:t>
              </a:r>
              <a:endParaRPr lang="zh-CN" altLang="en-US" sz="3200" kern="1500" spc="140" dirty="0">
                <a:solidFill>
                  <a:srgbClr val="1F4E79"/>
                </a:solidFill>
                <a:latin typeface="+mj-ea"/>
                <a:cs typeface="+mn-cs"/>
              </a:endParaRPr>
            </a:p>
          </p:txBody>
        </p:sp>
        <p:sp>
          <p:nvSpPr>
            <p:cNvPr id="18" name="标题 3"/>
            <p:cNvSpPr txBox="1"/>
            <p:nvPr/>
          </p:nvSpPr>
          <p:spPr>
            <a:xfrm>
              <a:off x="1196333" y="669469"/>
              <a:ext cx="4394207" cy="36479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376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altLang="zh-CN" sz="1150" b="0" dirty="0">
                  <a:solidFill>
                    <a:srgbClr val="1F4E7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State Key Laboratory of Green Building in Western China</a:t>
              </a:r>
              <a:endParaRPr lang="zh-CN" altLang="en-US" sz="1150" b="0" kern="1500" spc="140" dirty="0">
                <a:solidFill>
                  <a:srgbClr val="1F4E79"/>
                </a:solidFill>
                <a:latin typeface="+mj-ea"/>
                <a:cs typeface="+mn-cs"/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544000"/>
            <a:ext cx="12191999" cy="1314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510405" y="5071745"/>
            <a:ext cx="317119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答辩时请删除红色的提示文字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3920" y="1025525"/>
            <a:ext cx="10171430" cy="96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（分年度填写） </a:t>
            </a:r>
            <a:endParaRPr 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zh-CN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3738" y="94203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年度研究计划</a:t>
            </a:r>
            <a:endParaRPr lang="zh-CN" altLang="zh-CN" sz="3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3920" y="1025525"/>
            <a:ext cx="101714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（成果要求：1篇sci、建筑学A类或建筑学B类期刊收录；2篇ei收录（第一作者或责任作者（通讯作者）的第一完成单位必须标注重点实验室）</a:t>
            </a:r>
            <a:r>
              <a:rPr 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3738" y="114523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项目预期研究成果</a:t>
            </a:r>
            <a:endParaRPr lang="zh-CN" altLang="zh-CN" sz="3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0" y="-3654"/>
            <a:ext cx="12192000" cy="6861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标题 3"/>
          <p:cNvSpPr>
            <a:spLocks noGrp="1"/>
          </p:cNvSpPr>
          <p:nvPr>
            <p:ph type="ctrTitle"/>
          </p:nvPr>
        </p:nvSpPr>
        <p:spPr>
          <a:xfrm>
            <a:off x="0" y="2920056"/>
            <a:ext cx="12192000" cy="1013536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pc="100" dirty="0">
                <a:solidFill>
                  <a:srgbClr val="1F4E79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谢谢</a:t>
            </a:r>
            <a:endParaRPr lang="zh-CN" altLang="en-US" spc="100" dirty="0">
              <a:solidFill>
                <a:srgbClr val="1F4E79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1243399"/>
            <a:ext cx="12192000" cy="733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F4E79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86934" y="191423"/>
            <a:ext cx="5183006" cy="915008"/>
            <a:chOff x="407534" y="234965"/>
            <a:chExt cx="5183006" cy="915008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5093" y="459194"/>
              <a:ext cx="2107176" cy="34970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34" y="234965"/>
              <a:ext cx="910726" cy="915008"/>
            </a:xfrm>
            <a:prstGeom prst="rect">
              <a:avLst/>
            </a:prstGeom>
          </p:spPr>
        </p:pic>
        <p:sp>
          <p:nvSpPr>
            <p:cNvPr id="17" name="标题 3"/>
            <p:cNvSpPr txBox="1"/>
            <p:nvPr/>
          </p:nvSpPr>
          <p:spPr>
            <a:xfrm>
              <a:off x="3549115" y="459194"/>
              <a:ext cx="1990625" cy="2911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376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800" kern="1500" spc="140" dirty="0">
                  <a:solidFill>
                    <a:srgbClr val="1F4E79"/>
                  </a:solidFill>
                  <a:latin typeface="+mj-ea"/>
                  <a:cs typeface="+mn-cs"/>
                </a:rPr>
                <a:t>国家重点实验室</a:t>
              </a:r>
              <a:endParaRPr lang="zh-CN" altLang="en-US" sz="3200" kern="1500" spc="140" dirty="0">
                <a:solidFill>
                  <a:srgbClr val="1F4E79"/>
                </a:solidFill>
                <a:latin typeface="+mj-ea"/>
                <a:cs typeface="+mn-cs"/>
              </a:endParaRPr>
            </a:p>
          </p:txBody>
        </p:sp>
        <p:sp>
          <p:nvSpPr>
            <p:cNvPr id="18" name="标题 3"/>
            <p:cNvSpPr txBox="1"/>
            <p:nvPr/>
          </p:nvSpPr>
          <p:spPr>
            <a:xfrm>
              <a:off x="1196333" y="669469"/>
              <a:ext cx="4394207" cy="36479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376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altLang="zh-CN" sz="1150" b="0" dirty="0">
                  <a:solidFill>
                    <a:srgbClr val="1F4E7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State Key Laboratory of Green Building in Western China</a:t>
              </a:r>
              <a:endParaRPr lang="zh-CN" altLang="en-US" sz="1150" b="0" kern="1500" spc="140" dirty="0">
                <a:solidFill>
                  <a:srgbClr val="1F4E79"/>
                </a:solidFill>
                <a:latin typeface="+mj-ea"/>
                <a:cs typeface="+mn-cs"/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544000"/>
            <a:ext cx="12191999" cy="131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69010" y="1805940"/>
            <a:ext cx="9948545" cy="3246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CN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出生年月：</a:t>
            </a:r>
            <a:endParaRPr lang="zh-CN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l">
              <a:lnSpc>
                <a:spcPct val="15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CN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专业技术职务：</a:t>
            </a:r>
            <a:endParaRPr lang="zh-CN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l">
              <a:lnSpc>
                <a:spcPct val="15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CN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最高学历（学位）：</a:t>
            </a:r>
            <a:endParaRPr lang="zh-CN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l">
              <a:lnSpc>
                <a:spcPct val="15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CN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毕业院校及专业：</a:t>
            </a:r>
            <a:endParaRPr lang="zh-CN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l">
              <a:lnSpc>
                <a:spcPct val="15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CN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研究方向：  </a:t>
            </a:r>
            <a:endParaRPr lang="zh-CN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l">
              <a:lnSpc>
                <a:spcPct val="15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zh-CN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申请项目的关键词</a:t>
            </a:r>
            <a:endParaRPr lang="zh-CN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9613" y="94838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申请人基本情况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3920" y="1025525"/>
            <a:ext cx="10171430" cy="98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（简述）</a:t>
            </a:r>
            <a:r>
              <a:rPr lang="en-US" altLang="zh-CN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lang="en-US" altLang="zh-CN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atinLnBrk="0">
              <a:lnSpc>
                <a:spcPct val="125000"/>
              </a:lnSpc>
              <a:spcBef>
                <a:spcPts val="700"/>
              </a:spcBef>
            </a:pPr>
            <a:endParaRPr lang="zh-CN" altLang="zh-CN" sz="20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3738" y="115158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项目的立项依据</a:t>
            </a:r>
            <a:endParaRPr lang="zh-CN" altLang="zh-CN" sz="3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3920" y="1025525"/>
            <a:ext cx="10171430" cy="98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（重点阐述）</a:t>
            </a:r>
            <a:endParaRPr lang="zh-CN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atinLnBrk="0">
              <a:lnSpc>
                <a:spcPct val="125000"/>
              </a:lnSpc>
              <a:spcBef>
                <a:spcPts val="700"/>
              </a:spcBef>
            </a:pPr>
            <a:endParaRPr lang="zh-CN" altLang="zh-CN" sz="20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3738" y="103728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的主要研究目标</a:t>
            </a:r>
            <a:endParaRPr lang="zh-CN" altLang="zh-CN" sz="3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3920" y="1025525"/>
            <a:ext cx="10171430" cy="98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（重点阐述）</a:t>
            </a:r>
            <a:endParaRPr lang="zh-CN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atinLnBrk="0">
              <a:lnSpc>
                <a:spcPct val="125000"/>
              </a:lnSpc>
              <a:spcBef>
                <a:spcPts val="700"/>
              </a:spcBef>
            </a:pPr>
            <a:endParaRPr lang="zh-CN" altLang="zh-CN" sz="20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3738" y="114523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的主要研究内容</a:t>
            </a:r>
            <a:endParaRPr lang="zh-CN" altLang="zh-CN" sz="3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3920" y="1025525"/>
            <a:ext cx="10171430" cy="98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（简述）</a:t>
            </a:r>
            <a:r>
              <a:rPr lang="en-US" altLang="zh-CN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lang="en-US" altLang="zh-CN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atinLnBrk="0">
              <a:lnSpc>
                <a:spcPct val="125000"/>
              </a:lnSpc>
              <a:spcBef>
                <a:spcPts val="700"/>
              </a:spcBef>
            </a:pPr>
            <a:endParaRPr lang="zh-CN" altLang="zh-CN" sz="20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3738" y="122778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拟解决的关键问题</a:t>
            </a:r>
            <a:endParaRPr lang="zh-CN" altLang="zh-CN" sz="3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3920" y="1025525"/>
            <a:ext cx="10171430" cy="98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（简述）</a:t>
            </a:r>
            <a:r>
              <a:rPr lang="en-US" altLang="zh-CN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lang="en-US" altLang="zh-CN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atinLnBrk="0">
              <a:lnSpc>
                <a:spcPct val="125000"/>
              </a:lnSpc>
              <a:spcBef>
                <a:spcPts val="700"/>
              </a:spcBef>
            </a:pPr>
            <a:endParaRPr lang="zh-CN" altLang="zh-CN" sz="20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3738" y="94203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的创新点</a:t>
            </a:r>
            <a:endParaRPr lang="zh-CN" altLang="zh-CN" sz="3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3920" y="1025525"/>
            <a:ext cx="1017143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（包括：研究方法、技术路线、实验手段等）</a:t>
            </a:r>
            <a:endParaRPr 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26283" y="125318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拟采取的研究方案</a:t>
            </a:r>
            <a:endParaRPr lang="zh-CN" altLang="zh-CN" sz="3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3920" y="1025525"/>
            <a:ext cx="101714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（请说明近三年</a:t>
            </a:r>
            <a:r>
              <a:rPr 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ymbol" panose="05050102010706020507" pitchFamily="18" charset="2"/>
              </a:rPr>
              <a:t>本人主持、参与各类纵向、横向项目，发表学术论文以及获奖情况。如内容较多请自行加页） </a:t>
            </a:r>
            <a:endParaRPr lang="zh-CN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ymbol" panose="05050102010706020507" pitchFamily="18" charset="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3738" y="125318"/>
            <a:ext cx="100863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sz="32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前期工作基础</a:t>
            </a:r>
            <a:endParaRPr lang="zh-CN" altLang="zh-CN" sz="3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WPS 演示</Application>
  <PresentationFormat>宽屏</PresentationFormat>
  <Paragraphs>70</Paragraphs>
  <Slides>12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Arial</vt:lpstr>
      <vt:lpstr>宋体</vt:lpstr>
      <vt:lpstr>Wingdings</vt:lpstr>
      <vt:lpstr>黑体</vt:lpstr>
      <vt:lpstr>方正小标宋简体</vt:lpstr>
      <vt:lpstr>Times New Roman</vt:lpstr>
      <vt:lpstr>微软雅黑</vt:lpstr>
      <vt:lpstr>Verdana</vt:lpstr>
      <vt:lpstr>Symbol</vt:lpstr>
      <vt:lpstr>等线</vt:lpstr>
      <vt:lpstr>Segoe Print</vt:lpstr>
      <vt:lpstr>等线 Light</vt:lpstr>
      <vt:lpstr>Arial Unicode MS</vt:lpstr>
      <vt:lpstr>Office 主题​​</vt:lpstr>
      <vt:lpstr>项目名称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伟 胡</dc:creator>
  <cp:lastModifiedBy>螺旋の风琴</cp:lastModifiedBy>
  <cp:revision>74</cp:revision>
  <cp:lastPrinted>2019-09-20T03:02:00Z</cp:lastPrinted>
  <dcterms:created xsi:type="dcterms:W3CDTF">2019-09-16T02:25:00Z</dcterms:created>
  <dcterms:modified xsi:type="dcterms:W3CDTF">2019-12-04T06:54:52Z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